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483"/>
    <p:restoredTop sz="94632"/>
  </p:normalViewPr>
  <p:slideViewPr>
    <p:cSldViewPr snapToGrid="0" snapToObjects="1">
      <p:cViewPr>
        <p:scale>
          <a:sx n="99" d="100"/>
          <a:sy n="99" d="100"/>
        </p:scale>
        <p:origin x="-400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6275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3569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7333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252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503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821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249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3989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743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820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325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064131-FE4D-0244-A231-DBDE1F6356BC}" type="datetimeFigureOut">
              <a:rPr lang="en-US" smtClean="0"/>
              <a:t>9/16/17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4BDA27-F43A-6D4B-953C-553BC6DD14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292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1276814" y="941792"/>
            <a:ext cx="9144000" cy="3063240"/>
            <a:chOff x="1455234" y="1019851"/>
            <a:chExt cx="9144000" cy="3063240"/>
          </a:xfrm>
        </p:grpSpPr>
        <p:grpSp>
          <p:nvGrpSpPr>
            <p:cNvPr id="14" name="Group 13"/>
            <p:cNvGrpSpPr/>
            <p:nvPr/>
          </p:nvGrpSpPr>
          <p:grpSpPr>
            <a:xfrm>
              <a:off x="6027234" y="1019851"/>
              <a:ext cx="4572000" cy="3063240"/>
              <a:chOff x="1374078" y="1344980"/>
              <a:chExt cx="4572000" cy="3063240"/>
            </a:xfrm>
          </p:grpSpPr>
          <p:pic>
            <p:nvPicPr>
              <p:cNvPr id="5" name="Picture 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374078" y="1344980"/>
                <a:ext cx="4572000" cy="306324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7" name="Rectangle 6"/>
              <p:cNvSpPr/>
              <p:nvPr/>
            </p:nvSpPr>
            <p:spPr>
              <a:xfrm>
                <a:off x="5018049" y="3222701"/>
                <a:ext cx="557562" cy="133815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1" name="Rectangle 10"/>
              <p:cNvSpPr/>
              <p:nvPr/>
            </p:nvSpPr>
            <p:spPr>
              <a:xfrm>
                <a:off x="1713570" y="1344980"/>
                <a:ext cx="1196897" cy="138132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3" name="Group 12"/>
            <p:cNvGrpSpPr/>
            <p:nvPr/>
          </p:nvGrpSpPr>
          <p:grpSpPr>
            <a:xfrm>
              <a:off x="1455234" y="1019851"/>
              <a:ext cx="4572000" cy="3063240"/>
              <a:chOff x="5946078" y="1344980"/>
              <a:chExt cx="4572000" cy="3063240"/>
            </a:xfrm>
          </p:grpSpPr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946078" y="1347625"/>
                <a:ext cx="4572000" cy="3060595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0" name="Rectangle 9"/>
              <p:cNvSpPr/>
              <p:nvPr/>
            </p:nvSpPr>
            <p:spPr>
              <a:xfrm>
                <a:off x="9668108" y="1635508"/>
                <a:ext cx="702526" cy="137536"/>
              </a:xfrm>
              <a:prstGeom prst="rect">
                <a:avLst/>
              </a:prstGeom>
              <a:noFill/>
              <a:ln w="254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Rectangle 11"/>
              <p:cNvSpPr/>
              <p:nvPr/>
            </p:nvSpPr>
            <p:spPr>
              <a:xfrm>
                <a:off x="6285570" y="1344980"/>
                <a:ext cx="1297259" cy="138132"/>
              </a:xfrm>
              <a:prstGeom prst="rect">
                <a:avLst/>
              </a:prstGeom>
              <a:noFill/>
              <a:ln w="25400">
                <a:solidFill>
                  <a:srgbClr val="007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" name="Straight Connector 2"/>
            <p:cNvCxnSpPr/>
            <p:nvPr/>
          </p:nvCxnSpPr>
          <p:spPr>
            <a:xfrm>
              <a:off x="6027234" y="1019851"/>
              <a:ext cx="0" cy="3063240"/>
            </a:xfrm>
            <a:prstGeom prst="line">
              <a:avLst/>
            </a:prstGeom>
            <a:ln w="2222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898114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991" y="989626"/>
            <a:ext cx="8674100" cy="3251200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1822817" y="4521740"/>
            <a:ext cx="6801852" cy="28096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4308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1205832" y="1563437"/>
            <a:ext cx="9448388" cy="4333491"/>
            <a:chOff x="1205832" y="1563437"/>
            <a:chExt cx="9448388" cy="433349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05832" y="1563437"/>
              <a:ext cx="4194341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58953" y="1563437"/>
              <a:ext cx="4195267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570537" y="4419600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”Next” button (enclosed within the red rectangle) and then click on Inspect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44388" y="4419600"/>
              <a:ext cx="34649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highlighted portion in blue just means we append the following to our </a:t>
              </a:r>
              <a:r>
                <a:rPr lang="en-US" dirty="0" err="1" smtClean="0"/>
                <a:t>url</a:t>
              </a:r>
              <a:r>
                <a:rPr lang="en-US" dirty="0"/>
                <a:t> </a:t>
              </a:r>
              <a:r>
                <a:rPr lang="en-US" dirty="0" smtClean="0"/>
                <a:t>(if we want another page of campaigns): </a:t>
              </a:r>
              <a:r>
                <a:rPr lang="en-US" b="1" dirty="0" err="1" smtClean="0"/>
                <a:t>find?category</a:t>
              </a:r>
              <a:r>
                <a:rPr lang="en-US" b="1" dirty="0" smtClean="0"/>
                <a:t>=</a:t>
              </a:r>
              <a:r>
                <a:rPr lang="en-US" b="1" dirty="0" err="1" smtClean="0"/>
                <a:t>Health&amp;page</a:t>
              </a:r>
              <a:r>
                <a:rPr lang="en-US" b="1" dirty="0" smtClean="0"/>
                <a:t>=2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4143213" y="3682231"/>
              <a:ext cx="374544" cy="122603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819379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/>
          <p:cNvGrpSpPr/>
          <p:nvPr/>
        </p:nvGrpSpPr>
        <p:grpSpPr>
          <a:xfrm>
            <a:off x="839620" y="1563437"/>
            <a:ext cx="10202281" cy="4333491"/>
            <a:chOff x="839620" y="1563437"/>
            <a:chExt cx="10202281" cy="4333491"/>
          </a:xfrm>
        </p:grpSpPr>
        <p:cxnSp>
          <p:nvCxnSpPr>
            <p:cNvPr id="9" name="Straight Arrow Connector 8"/>
            <p:cNvCxnSpPr/>
            <p:nvPr/>
          </p:nvCxnSpPr>
          <p:spPr>
            <a:xfrm>
              <a:off x="5472364" y="2935037"/>
              <a:ext cx="938463" cy="0"/>
            </a:xfrm>
            <a:prstGeom prst="straightConnector1">
              <a:avLst/>
            </a:prstGeom>
            <a:ln w="762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TextBox 2"/>
            <p:cNvSpPr txBox="1"/>
            <p:nvPr/>
          </p:nvSpPr>
          <p:spPr>
            <a:xfrm>
              <a:off x="1570537" y="4419600"/>
              <a:ext cx="3464930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Right click on the title for the first campaign you see and then click on Inspect</a:t>
              </a:r>
            </a:p>
          </p:txBody>
        </p:sp>
        <p:sp>
          <p:nvSpPr>
            <p:cNvPr id="7" name="TextBox 6"/>
            <p:cNvSpPr txBox="1"/>
            <p:nvPr/>
          </p:nvSpPr>
          <p:spPr>
            <a:xfrm>
              <a:off x="6744388" y="4419600"/>
              <a:ext cx="3464930" cy="147732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The link </a:t>
              </a:r>
              <a:r>
                <a:rPr lang="en-US" dirty="0"/>
                <a:t>(enclosed within the red rectangle) </a:t>
              </a:r>
              <a:r>
                <a:rPr lang="en-US" dirty="0" smtClean="0"/>
                <a:t>is the </a:t>
              </a:r>
              <a:r>
                <a:rPr lang="en-US" dirty="0" err="1" smtClean="0"/>
                <a:t>url</a:t>
              </a:r>
              <a:r>
                <a:rPr lang="en-US" dirty="0" smtClean="0"/>
                <a:t> for an individual campaign. We will scrape all the individual campaigns on a page. </a:t>
              </a:r>
              <a:endParaRPr lang="en-US" b="1" dirty="0" smtClean="0"/>
            </a:p>
          </p:txBody>
        </p:sp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39620" y="1563437"/>
              <a:ext cx="445479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pic>
          <p:nvPicPr>
            <p:cNvPr id="12" name="Picture 11"/>
            <p:cNvPicPr>
              <a:picLocks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88773" y="1563437"/>
              <a:ext cx="4453128" cy="27432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13" name="Rectangle 12"/>
            <p:cNvSpPr/>
            <p:nvPr/>
          </p:nvSpPr>
          <p:spPr>
            <a:xfrm>
              <a:off x="10143067" y="2438401"/>
              <a:ext cx="533400" cy="101599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5017208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822817" y="1022684"/>
            <a:ext cx="8483600" cy="2743200"/>
            <a:chOff x="1822817" y="1022684"/>
            <a:chExt cx="8483600" cy="27432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22817" y="1022684"/>
              <a:ext cx="8483600" cy="2743200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>
            <a:xfrm>
              <a:off x="2562895" y="2139074"/>
              <a:ext cx="6156101" cy="307911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89418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3175000" y="2146300"/>
            <a:ext cx="5842000" cy="2552700"/>
            <a:chOff x="3175000" y="2146300"/>
            <a:chExt cx="5842000" cy="25527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75000" y="2146300"/>
              <a:ext cx="5842000" cy="2552700"/>
            </a:xfrm>
            <a:prstGeom prst="rect">
              <a:avLst/>
            </a:prstGeom>
            <a:ln w="25400">
              <a:solidFill>
                <a:schemeClr val="tx1"/>
              </a:solidFill>
            </a:ln>
          </p:spPr>
        </p:pic>
        <p:sp>
          <p:nvSpPr>
            <p:cNvPr id="3" name="Rectangle 2"/>
            <p:cNvSpPr/>
            <p:nvPr/>
          </p:nvSpPr>
          <p:spPr>
            <a:xfrm>
              <a:off x="3425780" y="3400023"/>
              <a:ext cx="5434885" cy="270456"/>
            </a:xfrm>
            <a:prstGeom prst="rect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3040482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3839</TotalTime>
  <Words>88</Words>
  <Application>Microsoft Macintosh PowerPoint</Application>
  <PresentationFormat>Widescreen</PresentationFormat>
  <Paragraphs>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J Galarnyk</dc:creator>
  <cp:lastModifiedBy>Michael J Galarnyk</cp:lastModifiedBy>
  <cp:revision>26</cp:revision>
  <dcterms:created xsi:type="dcterms:W3CDTF">2017-09-08T21:23:37Z</dcterms:created>
  <dcterms:modified xsi:type="dcterms:W3CDTF">2017-09-16T21:46:08Z</dcterms:modified>
</cp:coreProperties>
</file>

<file path=docProps/thumbnail.jpeg>
</file>